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3600" cy="35999738"/>
  <p:notesSz cx="6858000" cy="9144000"/>
  <p:defaultTextStyle>
    <a:defPPr>
      <a:defRPr lang="es-AR"/>
    </a:defPPr>
    <a:lvl1pPr marL="0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257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514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772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1029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6286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1543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801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2058" algn="l" defTabSz="3110514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3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19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5891626"/>
            <a:ext cx="24483060" cy="12533242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18908198"/>
            <a:ext cx="21602700" cy="8691601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66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75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1916653"/>
            <a:ext cx="6210776" cy="3050811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1916653"/>
            <a:ext cx="18272284" cy="3050811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618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870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8974945"/>
            <a:ext cx="24843105" cy="14974888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24091502"/>
            <a:ext cx="24843105" cy="7874940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565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9583264"/>
            <a:ext cx="12241530" cy="228415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9583264"/>
            <a:ext cx="12241530" cy="228415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045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1916661"/>
            <a:ext cx="24843105" cy="695828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8824938"/>
            <a:ext cx="12185271" cy="432496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3149904"/>
            <a:ext cx="12185271" cy="193415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8824938"/>
            <a:ext cx="12245282" cy="432496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3149904"/>
            <a:ext cx="12245282" cy="193415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13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3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783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399982"/>
            <a:ext cx="9289911" cy="839993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5183304"/>
            <a:ext cx="14581823" cy="25583147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0799922"/>
            <a:ext cx="9289911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338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399982"/>
            <a:ext cx="9289911" cy="839993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5183304"/>
            <a:ext cx="14581823" cy="25583147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0799922"/>
            <a:ext cx="9289911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26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1916661"/>
            <a:ext cx="2484310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9583264"/>
            <a:ext cx="2484310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33366432"/>
            <a:ext cx="648081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CB65-6CCD-42C6-A6CE-71EAA704BE6D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33366432"/>
            <a:ext cx="9721215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33366432"/>
            <a:ext cx="648081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695D-9B32-4CB5-9AE0-51903698D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97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0564" y="5081492"/>
            <a:ext cx="13435010" cy="20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0283" tIns="185143" rIns="370283" bIns="185143">
            <a:spAutoFit/>
          </a:bodyPr>
          <a:lstStyle>
            <a:lvl1pPr defTabSz="4319588" eaLnBrk="0" hangingPunct="0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9588" eaLnBrk="0" hangingPunct="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9588" eaLnBrk="0" hangingPunct="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9588" eaLnBrk="0" hangingPunct="0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9588" eaLnBrk="0" hangingPunct="0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sz="5800" b="1" dirty="0" smtClean="0"/>
              <a:t>TÍTULO DEL </a:t>
            </a:r>
            <a:r>
              <a:rPr lang="es-ES_tradnl" altLang="es-ES" sz="5800" b="1" dirty="0" smtClean="0"/>
              <a:t>TRABAJO</a:t>
            </a:r>
            <a:endParaRPr lang="es-ES_tradnl" altLang="es-ES" sz="58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5100" b="1" dirty="0" smtClean="0">
              <a:latin typeface="Times New Roman" pitchFamily="1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78024" y="5081492"/>
            <a:ext cx="134794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0283" tIns="185143" rIns="370283" bIns="185143">
            <a:spAutoFit/>
          </a:bodyPr>
          <a:lstStyle>
            <a:lvl1pPr defTabSz="4319588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300" dirty="0" smtClean="0"/>
              <a:t>Autores</a:t>
            </a:r>
            <a:endParaRPr lang="es-ES" altLang="es-ES" sz="33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678024" y="6143321"/>
            <a:ext cx="13479464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0283" tIns="185143" rIns="370283" bIns="185143">
            <a:spAutoFit/>
          </a:bodyPr>
          <a:lstStyle>
            <a:lvl1pPr defTabSz="4319588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300" dirty="0" smtClean="0"/>
              <a:t>Carrera</a:t>
            </a:r>
            <a:endParaRPr lang="es-ES" altLang="es-ES" sz="3300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90563" y="17779999"/>
            <a:ext cx="27422475" cy="1050925"/>
          </a:xfrm>
          <a:prstGeom prst="rect">
            <a:avLst/>
          </a:prstGeom>
          <a:solidFill>
            <a:srgbClr val="73388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70283" tIns="185143" rIns="370283" bIns="185143">
            <a:spAutoFit/>
          </a:bodyPr>
          <a:lstStyle>
            <a:lvl1pPr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4400" b="1" dirty="0" smtClean="0"/>
              <a:t>RESUMEN</a:t>
            </a:r>
            <a:endParaRPr lang="es-ES" altLang="es-ES" sz="4400" b="1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0563" y="8215545"/>
            <a:ext cx="27422475" cy="989455"/>
          </a:xfrm>
          <a:prstGeom prst="rect">
            <a:avLst/>
          </a:prstGeom>
          <a:solidFill>
            <a:srgbClr val="73388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70283" tIns="185143" rIns="370283" bIns="185143">
            <a:spAutoFit/>
          </a:bodyPr>
          <a:lstStyle>
            <a:lvl1pPr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4000" b="1" dirty="0" smtClean="0"/>
              <a:t>CONTEXTUALIZACIÓN DEL TRABAJO</a:t>
            </a:r>
            <a:endParaRPr lang="es-ES" altLang="es-ES" sz="4000" b="1" dirty="0" smtClean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0563" y="27995980"/>
            <a:ext cx="17826037" cy="1050925"/>
          </a:xfrm>
          <a:prstGeom prst="rect">
            <a:avLst/>
          </a:prstGeom>
          <a:solidFill>
            <a:srgbClr val="73388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0283" tIns="185143" rIns="370283" bIns="185143">
            <a:spAutoFit/>
          </a:bodyPr>
          <a:lstStyle>
            <a:lvl1pPr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4400" b="1" dirty="0" smtClean="0"/>
              <a:t>OBSERVACIONES</a:t>
            </a:r>
            <a:endParaRPr lang="es-ES" altLang="es-ES" sz="4400" b="1" dirty="0" smtClean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0563" y="9385767"/>
            <a:ext cx="27422475" cy="77755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0283" tIns="185143" rIns="370283" bIns="185143">
            <a:spAutoFit/>
          </a:bodyPr>
          <a:lstStyle>
            <a:lvl1pPr defTabSz="4319588" eaLnBrk="0" hangingPunct="0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9588" eaLnBrk="0" hangingPunct="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9588" eaLnBrk="0" hangingPunct="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9588" eaLnBrk="0" hangingPunct="0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9588" eaLnBrk="0" hangingPunct="0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sz="3700" dirty="0" smtClean="0"/>
              <a:t>Texto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069050" y="29202481"/>
            <a:ext cx="9043988" cy="49450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0283" tIns="185143" rIns="370283" bIns="185143">
            <a:spAutoFit/>
          </a:bodyPr>
          <a:lstStyle>
            <a:lvl1pPr defTabSz="4319588" eaLnBrk="0" hangingPunct="0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9588" eaLnBrk="0" hangingPunct="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9588" eaLnBrk="0" hangingPunct="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9588" eaLnBrk="0" hangingPunct="0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9588" eaLnBrk="0" hangingPunct="0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sz="3300" dirty="0" smtClean="0"/>
              <a:t>Texto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3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3300" dirty="0" smtClean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90563" y="29213594"/>
            <a:ext cx="17826037" cy="49291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0283" tIns="185143" rIns="370283" bIns="185143">
            <a:spAutoFit/>
          </a:bodyPr>
          <a:lstStyle>
            <a:lvl1pPr defTabSz="4319588" eaLnBrk="0" hangingPunct="0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9588" eaLnBrk="0" hangingPunct="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9588" eaLnBrk="0" hangingPunct="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9588" eaLnBrk="0" hangingPunct="0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9588" eaLnBrk="0" hangingPunct="0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sz="3700" dirty="0" smtClean="0"/>
              <a:t>Texto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3700" dirty="0" smtClean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030950" y="27961055"/>
            <a:ext cx="9126538" cy="1050925"/>
          </a:xfrm>
          <a:prstGeom prst="rect">
            <a:avLst/>
          </a:prstGeom>
          <a:solidFill>
            <a:srgbClr val="73388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0283" tIns="185143" rIns="370283" bIns="185143">
            <a:spAutoFit/>
          </a:bodyPr>
          <a:lstStyle>
            <a:lvl1pPr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4319588" eaLnBrk="0" hangingPunct="0">
              <a:defRPr sz="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4400" b="1" dirty="0" smtClean="0"/>
              <a:t>BIBLIOGRAFÍA</a:t>
            </a:r>
            <a:endParaRPr lang="es-ES" altLang="es-ES" sz="4400" b="1" dirty="0" smtClean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90563" y="18997613"/>
            <a:ext cx="27422475" cy="83454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0283" tIns="185143" rIns="370283" bIns="185143">
            <a:spAutoFit/>
          </a:bodyPr>
          <a:lstStyle>
            <a:lvl1pPr defTabSz="4319588" eaLnBrk="0" hangingPunct="0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9588" eaLnBrk="0" hangingPunct="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9588" eaLnBrk="0" hangingPunct="0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9588" eaLnBrk="0" hangingPunct="0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9588" eaLnBrk="0" hangingPunct="0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sz="3700" dirty="0" smtClean="0"/>
              <a:t>Texto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37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ES" altLang="es-ES" sz="3700" dirty="0" smtClean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4678024" y="7191073"/>
            <a:ext cx="13479464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70283" tIns="185143" rIns="370283" bIns="185143">
            <a:spAutoFit/>
          </a:bodyPr>
          <a:lstStyle>
            <a:lvl1pPr defTabSz="4319588">
              <a:spcBef>
                <a:spcPct val="20000"/>
              </a:spcBef>
              <a:buChar char="•"/>
              <a:defRPr sz="1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>
              <a:spcBef>
                <a:spcPct val="20000"/>
              </a:spcBef>
              <a:buChar char="•"/>
              <a:defRPr sz="9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>
              <a:spcBef>
                <a:spcPct val="20000"/>
              </a:spcBef>
              <a:buChar char="–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>
              <a:spcBef>
                <a:spcPct val="20000"/>
              </a:spcBef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300" dirty="0" smtClean="0"/>
              <a:t>Orientación PPS</a:t>
            </a:r>
            <a:endParaRPr lang="es-ES" altLang="es-ES" sz="3300" dirty="0"/>
          </a:p>
        </p:txBody>
      </p:sp>
    </p:spTree>
    <p:extLst>
      <p:ext uri="{BB962C8B-B14F-4D97-AF65-F5344CB8AC3E}">
        <p14:creationId xmlns:p14="http://schemas.microsoft.com/office/powerpoint/2010/main" val="9546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17</Words>
  <Application>Microsoft Office PowerPoint</Application>
  <PresentationFormat>Personalizado</PresentationFormat>
  <Paragraphs>44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Lezcano</dc:creator>
  <cp:lastModifiedBy>ana soledad</cp:lastModifiedBy>
  <cp:revision>16</cp:revision>
  <dcterms:created xsi:type="dcterms:W3CDTF">2020-08-18T12:13:36Z</dcterms:created>
  <dcterms:modified xsi:type="dcterms:W3CDTF">2021-08-13T18:34:22Z</dcterms:modified>
</cp:coreProperties>
</file>